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9103C1-347C-4A19-8DCD-C2A06316F967}" v="15" dt="2020-04-24T18:19:41.812"/>
    <p1510:client id="{43C165C6-365C-44F5-88DE-42F4C36CAACC}" v="7" dt="2020-04-24T18:22:18.454"/>
    <p1510:client id="{65053D30-DD9B-4B8F-89BA-850655CB1255}" v="41" dt="2020-04-26T12:12:01.501"/>
    <p1510:client id="{7AF008E9-5E8D-4D7D-BDA4-D4D0AD23D0DC}" v="889" dt="2020-04-25T18:14:03.202"/>
    <p1510:client id="{81C536FE-08DD-49B7-B7F2-FCDF19A25358}" v="2" dt="2020-04-26T12:30:14.536"/>
    <p1510:client id="{A27D4336-7A31-41D4-B960-7FA4F519432E}" v="48" dt="2020-04-24T18:14:16.321"/>
    <p1510:client id="{BE5B46B5-0C02-48B0-AAC4-9B7C3CC03BA1}" v="1" dt="2020-04-26T12:34:51.998"/>
    <p1510:client id="{C94DBA9E-1A4B-4BF8-84B3-388A91E50077}" v="2148" dt="2020-04-25T18:57:20.729"/>
    <p1510:client id="{E8C2D2DC-12CF-49F1-9425-7FFAE4358EC8}" v="39" dt="2020-04-26T12:39:21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tableStyles" Target="tableStyles.xml" Id="rId18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theme" Target="theme/theme1.xml" Id="rId17" /><Relationship Type="http://schemas.openxmlformats.org/officeDocument/2006/relationships/slide" Target="slides/slide1.xml" Id="rId2" /><Relationship Type="http://schemas.openxmlformats.org/officeDocument/2006/relationships/viewProps" Target="viewProps.xml" Id="rId16" /><Relationship Type="http://schemas.microsoft.com/office/2015/10/relationships/revisionInfo" Target="revisionInfo.xml" Id="rId20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slide" Target="slides/slide4.xml" Id="rId5" /><Relationship Type="http://schemas.openxmlformats.org/officeDocument/2006/relationships/presProps" Target="presProps.xml" Id="rId15" /><Relationship Type="http://schemas.openxmlformats.org/officeDocument/2006/relationships/slide" Target="slides/slide9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slide" Target="slides/slide13.xml" Id="rId1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378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7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1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0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1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9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2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8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3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3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8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6">
            <a:extLst>
              <a:ext uri="{FF2B5EF4-FFF2-40B4-BE49-F238E27FC236}">
                <a16:creationId xmlns:a16="http://schemas.microsoft.com/office/drawing/2014/main" id="{16F48AD3-C8B3-4F74-B546-F12937F7D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ADD074E-2575-4B2C-B41B-CE4C42E60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it-IT" sz="4800"/>
              <a:t>UGO IL BRUCO</a:t>
            </a:r>
          </a:p>
        </p:txBody>
      </p:sp>
      <p:pic>
        <p:nvPicPr>
          <p:cNvPr id="4" name="Immagine 4" descr="Immagine che contiene disegnando&#10;&#10;Descrizione generata con affidabilità molto elevata">
            <a:extLst>
              <a:ext uri="{FF2B5EF4-FFF2-40B4-BE49-F238E27FC236}">
                <a16:creationId xmlns:a16="http://schemas.microsoft.com/office/drawing/2014/main" id="{B9157B54-E119-4E53-ACE7-A474A5A72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260" y="625683"/>
            <a:ext cx="5577089" cy="5454246"/>
          </a:xfrm>
          <a:prstGeom prst="rect">
            <a:avLst/>
          </a:prstGeom>
        </p:spPr>
      </p:pic>
      <p:sp>
        <p:nvSpPr>
          <p:cNvPr id="25" name="Rectangle 2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3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49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DE5B65D-B212-4108-ACFE-6E254335F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000"/>
              <a:t>Finalmente primavera!pensava Ugo mentre usciva dal suo bozzolo ma si sentiva strano, diverso e non riusciva a capirne il motivo.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3" descr="Immagine che contiene stanza, ombrello&#10;&#10;Descrizione generata con affidabilità molto elevata">
            <a:extLst>
              <a:ext uri="{FF2B5EF4-FFF2-40B4-BE49-F238E27FC236}">
                <a16:creationId xmlns:a16="http://schemas.microsoft.com/office/drawing/2014/main" id="{A0173232-2FE4-41A3-8B64-264C6FD77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V="1">
            <a:off x="5414356" y="744736"/>
            <a:ext cx="6408836" cy="538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055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EFD7C45-F48C-4C70-9F25-021CFF084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900"/>
              <a:t>Ritorno' a pensare a quello che gli aveva detto la farfalla, che un giorno anche lui avrebbe imparato a volare. In quel momento Ugo si accorse di avere sulla  schiena due bellissime e coloratissime  ali, proprio come una farfalla! Ugo allora usci'dal bozzolo e si libero nel cielo:era incredibile, sapeva volare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4" descr="Immagine che contiene disegnando&#10;&#10;Descrizione generata con affidabilità molto elevata">
            <a:extLst>
              <a:ext uri="{FF2B5EF4-FFF2-40B4-BE49-F238E27FC236}">
                <a16:creationId xmlns:a16="http://schemas.microsoft.com/office/drawing/2014/main" id="{E7942289-3F49-4EE7-9818-A7C97CF84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414" y="625684"/>
            <a:ext cx="6234720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682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AAFC4D6-7E2E-4400-8AB0-40C89D5F7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300"/>
              <a:t>Non riusciva a credere a quello che stava succedendo! Volò sui prati, sui fiori e sulle case e quando attraverso un lago vide la sua immagine riflessa...si era trasformato in una bellissima farfalla!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3" descr="Immagine che contiene disegnando&#10;&#10;Descrizione generata con affidabilità molto elevata">
            <a:extLst>
              <a:ext uri="{FF2B5EF4-FFF2-40B4-BE49-F238E27FC236}">
                <a16:creationId xmlns:a16="http://schemas.microsoft.com/office/drawing/2014/main" id="{1019ACCF-4948-48CB-93D3-C79C478A0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414" y="625684"/>
            <a:ext cx="6234720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99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C2B7553-1238-44DA-95CD-0F7FB8DEA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Ciclo </a:t>
            </a:r>
            <a:r>
              <a:rPr lang="en-US" sz="4800" dirty="0" err="1"/>
              <a:t>della</a:t>
            </a:r>
            <a:r>
              <a:rPr lang="en-US" sz="4800" dirty="0"/>
              <a:t> </a:t>
            </a:r>
            <a:r>
              <a:rPr lang="en-US" sz="4800" dirty="0" err="1"/>
              <a:t>farfalla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3" descr="Immagine che contiene disegnando&#10;&#10;Descrizione generata con affidabilità molto elevata">
            <a:extLst>
              <a:ext uri="{FF2B5EF4-FFF2-40B4-BE49-F238E27FC236}">
                <a16:creationId xmlns:a16="http://schemas.microsoft.com/office/drawing/2014/main" id="{2C43044B-EA0F-4AA0-8D14-E90C03B8E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1084" y="625684"/>
            <a:ext cx="5455380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54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B418865-8065-4813-B817-A12DFD6B3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000"/>
              <a:t>Era un bruco curiosissimo; strisciava tutto il giorno e si guardava sempre attorno in cerca di nuove avventure.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4" descr="Immagine che contiene animale, rettile, albero&#10;&#10;Descrizione generata con affidabilità molto elevata">
            <a:extLst>
              <a:ext uri="{FF2B5EF4-FFF2-40B4-BE49-F238E27FC236}">
                <a16:creationId xmlns:a16="http://schemas.microsoft.com/office/drawing/2014/main" id="{EA5EBBAE-AA9D-4C2E-96FD-7E5C0A630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608" y="1071252"/>
            <a:ext cx="6846363" cy="456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46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magine 3" descr="Immagine che contiene mappa, testo&#10;&#10;Descrizione generata con affidabilità molto elevata">
            <a:extLst>
              <a:ext uri="{FF2B5EF4-FFF2-40B4-BE49-F238E27FC236}">
                <a16:creationId xmlns:a16="http://schemas.microsoft.com/office/drawing/2014/main" id="{A0574F20-1ABF-471C-B9D8-9729CB659D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13" r="2" b="544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B4E407B-ED81-4504-8DC3-70E5F225B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/>
              <a:t>Amava in particolare raggiungere le cime più alte degli alberi per poter guardare il cielo....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79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E10D528-FE0C-4DC3-BA27-4A0276703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/>
              <a:t>Gli uccelli volare e le bellissime farfalle colorate.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3" descr="Immagine che contiene ombrello&#10;&#10;Descrizione generata con affidabilità molto elevata">
            <a:extLst>
              <a:ext uri="{FF2B5EF4-FFF2-40B4-BE49-F238E27FC236}">
                <a16:creationId xmlns:a16="http://schemas.microsoft.com/office/drawing/2014/main" id="{76ED4B85-9441-4AE2-9C0F-086F93442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4356" y="730403"/>
            <a:ext cx="6408836" cy="524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361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234BCC6-39B9-47D9-8BF8-C665401AE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5" descr="Immagine che contiene specchio, luce&#10;&#10;Descrizione generata con affidabilità molto elevata">
            <a:extLst>
              <a:ext uri="{FF2B5EF4-FFF2-40B4-BE49-F238E27FC236}">
                <a16:creationId xmlns:a16="http://schemas.microsoft.com/office/drawing/2014/main" id="{CF332EC0-8AC2-4512-A358-16A220942B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51" r="-1" b="10889"/>
          <a:stretch/>
        </p:blipFill>
        <p:spPr>
          <a:xfrm>
            <a:off x="7226534" y="129406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3" name="Immagine 3">
            <a:extLst>
              <a:ext uri="{FF2B5EF4-FFF2-40B4-BE49-F238E27FC236}">
                <a16:creationId xmlns:a16="http://schemas.microsoft.com/office/drawing/2014/main" id="{FE08134C-3C7B-4D45-8E66-467207BBEF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846" r="1" b="26066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72A9CE9D-DAC3-40AF-B504-78A64A909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506D7452-6CDE-4381-86CE-07B245938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12AFFB4-6847-4DC6-B50C-43AE00709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1524659"/>
            <a:ext cx="5019074" cy="27740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/>
              <a:t>In realta' anche a Ugo sarebbe piaciuto volare, ma lui era solo un piccolo bruco e poteva solo strisciare.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62DA937-8B55-4317-BD32-98D7AF30E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52EE5A8-045B-4D39-8ED1-51333408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461119"/>
            <a:ext cx="5019074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062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B70E1D9-032E-41CB-9477-C61A2822C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098" y="1106034"/>
            <a:ext cx="5019074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000"/>
              <a:t>Un giorno una farfalla, la più bella della foresta lo vide triste e gli chiese che cosa avesse fatto. Ugo spiego alla farfalla che era triste perché non sapeva volare.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3" descr="Immagine che contiene giovane, segnale, nero, tenendo&#10;&#10;Descrizione generata con affidabilità molto elevata">
            <a:extLst>
              <a:ext uri="{FF2B5EF4-FFF2-40B4-BE49-F238E27FC236}">
                <a16:creationId xmlns:a16="http://schemas.microsoft.com/office/drawing/2014/main" id="{21835D6D-BF13-4A31-AFB8-AD00C1050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6886" y="625683"/>
            <a:ext cx="2743200" cy="27432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magine 5">
            <a:extLst>
              <a:ext uri="{FF2B5EF4-FFF2-40B4-BE49-F238E27FC236}">
                <a16:creationId xmlns:a16="http://schemas.microsoft.com/office/drawing/2014/main" id="{95FC19E3-FADB-4D04-860B-50AC92F94D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6882" y="3550309"/>
            <a:ext cx="3163211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4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EC9488-9989-4B9E-BE8E-83469B0C7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823" y="141357"/>
            <a:ext cx="9213988" cy="6426275"/>
          </a:xfrm>
        </p:spPr>
        <p:txBody>
          <a:bodyPr>
            <a:normAutofit fontScale="90000"/>
          </a:bodyPr>
          <a:lstStyle/>
          <a:p>
            <a:r>
              <a:rPr lang="it-IT" dirty="0"/>
              <a:t>La farfalla gli fece un gran sorriso e gli rispose di essere paziente, aspettare e.....un giorno presto anche lui avrebbe imparato a volare! Ma il bruco era triste, non poteva credere a quello che gli aveva detto la farfalla, lui era </a:t>
            </a:r>
            <a:br>
              <a:rPr lang="it-IT" dirty="0"/>
            </a:br>
            <a:r>
              <a:rPr lang="it-IT" dirty="0"/>
              <a:t>solo un bruco!</a:t>
            </a:r>
          </a:p>
        </p:txBody>
      </p:sp>
      <p:pic>
        <p:nvPicPr>
          <p:cNvPr id="3" name="Immagine 3" descr="Immagine che contiene disegnando&#10;&#10;Descrizione generata con affidabilità molto elevata">
            <a:extLst>
              <a:ext uri="{FF2B5EF4-FFF2-40B4-BE49-F238E27FC236}">
                <a16:creationId xmlns:a16="http://schemas.microsoft.com/office/drawing/2014/main" id="{598CD481-BB6A-4DDE-85FB-D021A491D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3720" y="5052165"/>
            <a:ext cx="3188898" cy="155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28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4B38247-5550-48AD-A74E-44B2E41AE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/>
              <a:t>Quando arrivo' l'autunno e cominciarono a cadere le foglie Ugo il bruco inizio' a preparare il suo bozzolo per ripararsi dal freddo, in cui avrebbe dormito fino a primavera.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magine 5" descr="Immagine che contiene disegnando&#10;&#10;Descrizione generata con affidabilità molto elevata">
            <a:extLst>
              <a:ext uri="{FF2B5EF4-FFF2-40B4-BE49-F238E27FC236}">
                <a16:creationId xmlns:a16="http://schemas.microsoft.com/office/drawing/2014/main" id="{8BD70660-6005-4491-BB1C-0D897CDD6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2075" y="326457"/>
            <a:ext cx="5945396" cy="56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23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47A9A7B-78F0-4FA9-9F77-98471DEEC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/>
              <a:t>L'inverno fu molto freddo,ma Ugo il bruco dormi' beato nel suo bozzolo e solo quando la neve si sciolse e i fiori spuntarono nei prati il bruco comincio' a svegliarsi.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3" descr="Immagine che contiene disegnando&#10;&#10;Descrizione generata con affidabilità molto elevata">
            <a:extLst>
              <a:ext uri="{FF2B5EF4-FFF2-40B4-BE49-F238E27FC236}">
                <a16:creationId xmlns:a16="http://schemas.microsoft.com/office/drawing/2014/main" id="{E706783A-A398-405A-AC9F-B58057307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3447" y="625684"/>
            <a:ext cx="6290653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52200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AccentBoxVTI</vt:lpstr>
      <vt:lpstr>UGO IL BRUCO</vt:lpstr>
      <vt:lpstr>Era un bruco curiosissimo; strisciava tutto il giorno e si guardava sempre attorno in cerca di nuove avventure.</vt:lpstr>
      <vt:lpstr>Amava in particolare raggiungere le cime più alte degli alberi per poter guardare il cielo....</vt:lpstr>
      <vt:lpstr>Gli uccelli volare e le bellissime farfalle colorate.</vt:lpstr>
      <vt:lpstr>In realta' anche a Ugo sarebbe piaciuto volare, ma lui era solo un piccolo bruco e poteva solo strisciare.</vt:lpstr>
      <vt:lpstr>Un giorno una farfalla, la più bella della foresta lo vide triste e gli chiese che cosa avesse fatto. Ugo spiego alla farfalla che era triste perché non sapeva volare.</vt:lpstr>
      <vt:lpstr>La farfalla gli fece un gran sorriso e gli rispose di essere paziente, aspettare e.....un giorno presto anche lui avrebbe imparato a volare! Ma il bruco era triste, non poteva credere a quello che gli aveva detto la farfalla, lui era  solo un bruco!</vt:lpstr>
      <vt:lpstr>Quando arrivo' l'autunno e cominciarono a cadere le foglie Ugo il bruco inizio' a preparare il suo bozzolo per ripararsi dal freddo, in cui avrebbe dormito fino a primavera.</vt:lpstr>
      <vt:lpstr>L'inverno fu molto freddo,ma Ugo il bruco dormi' beato nel suo bozzolo e solo quando la neve si sciolse e i fiori spuntarono nei prati il bruco comincio' a svegliarsi.</vt:lpstr>
      <vt:lpstr>Finalmente primavera!pensava Ugo mentre usciva dal suo bozzolo ma si sentiva strano, diverso e non riusciva a capirne il motivo.</vt:lpstr>
      <vt:lpstr>Ritorno' a pensare a quello che gli aveva detto la farfalla, che un giorno anche lui avrebbe imparato a volare. In quel momento Ugo si accorse di avere sulla  schiena due bellissime e coloratissime  ali, proprio come una farfalla! Ugo allora usci'dal bozzolo e si libero nel cielo:era incredibile, sapeva volare</vt:lpstr>
      <vt:lpstr>Non riusciva a credere a quello che stava succedendo! Volò sui prati, sui fiori e sulle case e quando attraverso un lago vide la sua immagine riflessa...si era trasformato in una bellissima farfalla!</vt:lpstr>
      <vt:lpstr>Ciclo della farfalla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lastModifiedBy/>
  <cp:revision>44</cp:revision>
  <dcterms:created xsi:type="dcterms:W3CDTF">2020-04-24T17:47:57Z</dcterms:created>
  <dcterms:modified xsi:type="dcterms:W3CDTF">2020-04-26T12:39:23Z</dcterms:modified>
</cp:coreProperties>
</file>